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7" r:id="rId10"/>
    <p:sldId id="266" r:id="rId11"/>
    <p:sldId id="268" r:id="rId12"/>
    <p:sldId id="270" r:id="rId13"/>
    <p:sldId id="269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BE343"/>
    <a:srgbClr val="CC0099"/>
    <a:srgbClr val="3019B7"/>
    <a:srgbClr val="3838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31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5800" y="457200"/>
            <a:ext cx="7848600" cy="5830387"/>
            <a:chOff x="685800" y="457200"/>
            <a:chExt cx="7848600" cy="5830387"/>
          </a:xfrm>
        </p:grpSpPr>
        <p:pic>
          <p:nvPicPr>
            <p:cNvPr id="5" name="Picture 4" descr="ert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800" y="457200"/>
              <a:ext cx="7848600" cy="5830387"/>
            </a:xfrm>
            <a:prstGeom prst="rect">
              <a:avLst/>
            </a:prstGeom>
            <a:ln w="228600" cap="sq" cmpd="thickThin">
              <a:solidFill>
                <a:srgbClr val="C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6" name="Rounded Rectangle 5"/>
            <p:cNvSpPr/>
            <p:nvPr/>
          </p:nvSpPr>
          <p:spPr>
            <a:xfrm>
              <a:off x="1295400" y="4419600"/>
              <a:ext cx="2362200" cy="8382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i="1" dirty="0" err="1" smtClean="0">
                  <a:solidFill>
                    <a:srgbClr val="C00000"/>
                  </a:solidFill>
                </a:rPr>
                <a:t>সকলকে</a:t>
              </a:r>
              <a:endParaRPr lang="en-US" sz="44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867400" y="4419600"/>
              <a:ext cx="2438400" cy="8382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0" y="4495801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অভিনন্দন</a:t>
              </a:r>
              <a:endParaRPr lang="en-US" sz="48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52400"/>
            <a:ext cx="3048000" cy="3556575"/>
            <a:chOff x="0" y="152400"/>
            <a:chExt cx="2895600" cy="3556575"/>
          </a:xfrm>
        </p:grpSpPr>
        <p:pic>
          <p:nvPicPr>
            <p:cNvPr id="4" name="Picture 3" descr="yu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52400"/>
              <a:ext cx="2743200" cy="3550843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838200" y="31242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বাংলা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95600" y="152400"/>
            <a:ext cx="3048000" cy="3581400"/>
            <a:chOff x="2895600" y="152400"/>
            <a:chExt cx="3048000" cy="3581400"/>
          </a:xfrm>
        </p:grpSpPr>
        <p:pic>
          <p:nvPicPr>
            <p:cNvPr id="3" name="Picture 2" descr="mkjjhh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0" y="152400"/>
              <a:ext cx="2974623" cy="35814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4495800" y="3124200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বিহার</a:t>
              </a:r>
              <a:r>
                <a:rPr lang="en-US" sz="32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69027" y="152400"/>
            <a:ext cx="3174973" cy="3581400"/>
            <a:chOff x="5969027" y="152400"/>
            <a:chExt cx="3174973" cy="3581400"/>
          </a:xfrm>
        </p:grpSpPr>
        <p:pic>
          <p:nvPicPr>
            <p:cNvPr id="2" name="Picture 1" descr="jhgfd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69027" y="152400"/>
              <a:ext cx="3174973" cy="35814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sp>
          <p:nvSpPr>
            <p:cNvPr id="7" name="TextBox 6"/>
            <p:cNvSpPr txBox="1"/>
            <p:nvPr/>
          </p:nvSpPr>
          <p:spPr>
            <a:xfrm>
              <a:off x="7772400" y="31242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CC0099"/>
                  </a:solidFill>
                  <a:latin typeface="NikoshBAN" pitchFamily="2" charset="0"/>
                  <a:cs typeface="NikoshBAN" pitchFamily="2" charset="0"/>
                </a:rPr>
                <a:t>ঊড়িষ্যা</a:t>
              </a:r>
              <a:r>
                <a:rPr lang="en-US" sz="3200" b="1" dirty="0" smtClean="0">
                  <a:solidFill>
                    <a:srgbClr val="CC0099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990600" y="4495800"/>
            <a:ext cx="6934200" cy="1143000"/>
          </a:xfrm>
          <a:prstGeom prst="roundRect">
            <a:avLst>
              <a:gd name="adj" fmla="val 21429"/>
            </a:avLst>
          </a:prstGeom>
          <a:solidFill>
            <a:srgbClr val="3BE3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আলীবর্দী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১৭৪০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১৭৫৬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বাংলা,বিহার,ঊড়িষ্যার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v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1"/>
            <a:ext cx="3989915" cy="4952999"/>
          </a:xfrm>
          <a:prstGeom prst="rect">
            <a:avLst/>
          </a:prstGeom>
          <a:ln>
            <a:solidFill>
              <a:srgbClr val="7030A0"/>
            </a:solidFill>
          </a:ln>
        </p:spPr>
      </p:pic>
      <p:grpSp>
        <p:nvGrpSpPr>
          <p:cNvPr id="10" name="Group 9"/>
          <p:cNvGrpSpPr/>
          <p:nvPr/>
        </p:nvGrpSpPr>
        <p:grpSpPr>
          <a:xfrm>
            <a:off x="1371600" y="5334000"/>
            <a:ext cx="7467600" cy="1371600"/>
            <a:chOff x="1371600" y="5334000"/>
            <a:chExt cx="7467600" cy="1371600"/>
          </a:xfrm>
        </p:grpSpPr>
        <p:sp>
          <p:nvSpPr>
            <p:cNvPr id="8" name="Oval 7"/>
            <p:cNvSpPr/>
            <p:nvPr/>
          </p:nvSpPr>
          <p:spPr>
            <a:xfrm>
              <a:off x="1371600" y="5334000"/>
              <a:ext cx="7467600" cy="1371600"/>
            </a:xfrm>
            <a:prstGeom prst="ellipse">
              <a:avLst/>
            </a:prstGeom>
            <a:solidFill>
              <a:srgbClr val="3838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5562600"/>
              <a:ext cx="6477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তিনি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সুকৌশলে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ইংরেজদের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নিয়ন্ত্রণ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সুষ্ঠূভাবে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শাষণকাজ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পরিচালনা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করেছিলেন</a:t>
              </a:r>
              <a:r>
                <a:rPr lang="en-US" sz="2800" b="1" dirty="0" smtClean="0">
                  <a:solidFill>
                    <a:srgbClr val="FF66FF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  <a:endParaRPr lang="en-US" sz="2800" b="1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hg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2133600" y="0"/>
            <a:ext cx="4455042" cy="571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Group 5"/>
          <p:cNvGrpSpPr/>
          <p:nvPr/>
        </p:nvGrpSpPr>
        <p:grpSpPr>
          <a:xfrm>
            <a:off x="2286000" y="5715000"/>
            <a:ext cx="4267200" cy="1143000"/>
            <a:chOff x="2286000" y="5715000"/>
            <a:chExt cx="4267200" cy="1143000"/>
          </a:xfrm>
        </p:grpSpPr>
        <p:sp>
          <p:nvSpPr>
            <p:cNvPr id="4" name="Left-Right Arrow 3"/>
            <p:cNvSpPr/>
            <p:nvPr/>
          </p:nvSpPr>
          <p:spPr>
            <a:xfrm>
              <a:off x="2286000" y="5715000"/>
              <a:ext cx="4267200" cy="1143000"/>
            </a:xfrm>
            <a:prstGeom prst="leftRightArrow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9400" y="5943601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নবাব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সিরাজ-উদ-দৌলা</a:t>
              </a:r>
              <a:endPara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0"/>
            <a:ext cx="3810000" cy="5106186"/>
          </a:xfrm>
          <a:prstGeom prst="ellipse">
            <a:avLst/>
          </a:prstGeom>
          <a:ln w="190500" cap="rnd">
            <a:solidFill>
              <a:srgbClr val="7030A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1219200" y="5257800"/>
            <a:ext cx="6858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আলীবর্দী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দৌহিত্র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সিরাজ-উদ-দৌলাকে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সিংহাসনের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উত্তরাধিকার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মননীতো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h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"/>
            <a:ext cx="3657600" cy="49743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3838E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8" name="Group 7"/>
          <p:cNvGrpSpPr/>
          <p:nvPr/>
        </p:nvGrpSpPr>
        <p:grpSpPr>
          <a:xfrm>
            <a:off x="1143000" y="5486400"/>
            <a:ext cx="7162800" cy="1066800"/>
            <a:chOff x="1143000" y="5486400"/>
            <a:chExt cx="7162800" cy="1066800"/>
          </a:xfrm>
        </p:grpSpPr>
        <p:sp>
          <p:nvSpPr>
            <p:cNvPr id="6" name="Frame 5"/>
            <p:cNvSpPr/>
            <p:nvPr/>
          </p:nvSpPr>
          <p:spPr>
            <a:xfrm>
              <a:off x="1143000" y="5486400"/>
              <a:ext cx="7162800" cy="1066800"/>
            </a:xfrm>
            <a:prstGeom prst="frame">
              <a:avLst/>
            </a:prstGeom>
            <a:solidFill>
              <a:srgbClr val="3838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0" y="5638800"/>
              <a:ext cx="662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১৭৫৬খ্রিঃ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নবাব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সিরাজ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সিংহাসনে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বসে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ক্ষমতা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গ্রহণ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করেন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f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3481812" cy="4876800"/>
          </a:xfrm>
          <a:prstGeom prst="rect">
            <a:avLst/>
          </a:prstGeom>
        </p:spPr>
      </p:pic>
      <p:pic>
        <p:nvPicPr>
          <p:cNvPr id="3" name="Picture 2" descr="iu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0"/>
            <a:ext cx="3156737" cy="4800600"/>
          </a:xfrm>
          <a:prstGeom prst="rect">
            <a:avLst/>
          </a:prstGeom>
          <a:ln w="190500" cap="sq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8" name="Group 7"/>
          <p:cNvGrpSpPr/>
          <p:nvPr/>
        </p:nvGrpSpPr>
        <p:grpSpPr>
          <a:xfrm>
            <a:off x="1981200" y="5715000"/>
            <a:ext cx="6096000" cy="1371600"/>
            <a:chOff x="1981200" y="5715000"/>
            <a:chExt cx="6096000" cy="1371600"/>
          </a:xfrm>
        </p:grpSpPr>
        <p:sp>
          <p:nvSpPr>
            <p:cNvPr id="5" name="Horizontal Scroll 4"/>
            <p:cNvSpPr/>
            <p:nvPr/>
          </p:nvSpPr>
          <p:spPr>
            <a:xfrm>
              <a:off x="1981200" y="5715000"/>
              <a:ext cx="6096000" cy="1371600"/>
            </a:xfrm>
            <a:prstGeom prst="horizontalScroll">
              <a:avLst/>
            </a:prstGeom>
            <a:solidFill>
              <a:srgbClr val="FF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62200" y="5903893"/>
              <a:ext cx="5562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সিংহাসনে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বসার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পর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ঘষেটি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বেগম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শওকত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জঙ্গ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তার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বিরুদ্ধে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ষড়যন্ত্রে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লিপ্ত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হন</a:t>
              </a:r>
              <a:r>
                <a:rPr lang="en-US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62200" y="5029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ঘষেটি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বেগম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5029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শওকত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জঙ্গ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yt.jpg"/>
          <p:cNvPicPr>
            <a:picLocks noChangeAspect="1"/>
          </p:cNvPicPr>
          <p:nvPr/>
        </p:nvPicPr>
        <p:blipFill>
          <a:blip r:embed="rId2"/>
          <a:srcRect r="4348" b="5242"/>
          <a:stretch>
            <a:fillRect/>
          </a:stretch>
        </p:blipFill>
        <p:spPr>
          <a:xfrm>
            <a:off x="2286000" y="0"/>
            <a:ext cx="4038600" cy="5433753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Flowchart: Alternate Process 3"/>
          <p:cNvSpPr/>
          <p:nvPr/>
        </p:nvSpPr>
        <p:spPr>
          <a:xfrm>
            <a:off x="2438400" y="5715000"/>
            <a:ext cx="4114800" cy="9906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সিরাজ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উদ-দৌলার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সেনাপতি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মীর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33400"/>
            <a:ext cx="3505200" cy="469564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66FF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286000" y="5867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ইংরেজ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গর্ভণর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রবার্ট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ক্লাইভ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ty.jpg"/>
          <p:cNvPicPr>
            <a:picLocks noChangeAspect="1"/>
          </p:cNvPicPr>
          <p:nvPr/>
        </p:nvPicPr>
        <p:blipFill>
          <a:blip r:embed="rId2">
            <a:lum/>
          </a:blip>
          <a:srcRect r="4585" b="28182"/>
          <a:stretch>
            <a:fillRect/>
          </a:stretch>
        </p:blipFill>
        <p:spPr>
          <a:xfrm>
            <a:off x="1828800" y="0"/>
            <a:ext cx="6152668" cy="44490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 Same Side Corner Rectangle 3"/>
          <p:cNvSpPr/>
          <p:nvPr/>
        </p:nvSpPr>
        <p:spPr>
          <a:xfrm>
            <a:off x="1981200" y="6172200"/>
            <a:ext cx="5867400" cy="685800"/>
          </a:xfrm>
          <a:prstGeom prst="round2Same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প্রতিক্রীয়া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পলাশীর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33400" y="4648200"/>
            <a:ext cx="8458200" cy="762000"/>
          </a:xfrm>
          <a:prstGeom prst="round2Same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বনিকদের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ষড়যন্ত্রের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বুনতে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648200" y="5486400"/>
            <a:ext cx="533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3400" y="533400"/>
            <a:ext cx="4542972" cy="1600200"/>
            <a:chOff x="914400" y="381000"/>
            <a:chExt cx="3289738" cy="1600200"/>
          </a:xfrm>
        </p:grpSpPr>
        <p:sp>
          <p:nvSpPr>
            <p:cNvPr id="4" name="Hexagon 3"/>
            <p:cNvSpPr/>
            <p:nvPr/>
          </p:nvSpPr>
          <p:spPr>
            <a:xfrm>
              <a:off x="914400" y="381000"/>
              <a:ext cx="3200400" cy="1600200"/>
            </a:xfrm>
            <a:prstGeom prst="hexagon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42090" y="838200"/>
              <a:ext cx="246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শ্রেণীর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38800" y="304800"/>
            <a:ext cx="3048000" cy="2590800"/>
            <a:chOff x="5791200" y="304800"/>
            <a:chExt cx="2522220" cy="2144997"/>
          </a:xfrm>
        </p:grpSpPr>
        <p:pic>
          <p:nvPicPr>
            <p:cNvPr id="8" name="Picture 7" descr="ertmk.jpg"/>
            <p:cNvPicPr>
              <a:picLocks noChangeAspect="1"/>
            </p:cNvPicPr>
            <p:nvPr/>
          </p:nvPicPr>
          <p:blipFill>
            <a:blip r:embed="rId2"/>
            <a:srcRect r="4247" b="17526"/>
            <a:stretch>
              <a:fillRect/>
            </a:stretch>
          </p:blipFill>
          <p:spPr>
            <a:xfrm>
              <a:off x="5791200" y="304800"/>
              <a:ext cx="2522220" cy="2144997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1" name="TextBox 10"/>
            <p:cNvSpPr txBox="1"/>
            <p:nvPr/>
          </p:nvSpPr>
          <p:spPr>
            <a:xfrm>
              <a:off x="6172200" y="457200"/>
              <a:ext cx="1905000" cy="535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CC0099"/>
                  </a:solidFill>
                  <a:latin typeface="NikoshBAN" pitchFamily="2" charset="0"/>
                  <a:cs typeface="NikoshBAN" pitchFamily="2" charset="0"/>
                </a:rPr>
                <a:t>জোড়ায়</a:t>
              </a:r>
              <a:r>
                <a:rPr lang="en-US" sz="3600" b="1" dirty="0" smtClean="0">
                  <a:solidFill>
                    <a:srgbClr val="CC0099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CC0099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3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Sun 12"/>
          <p:cNvSpPr/>
          <p:nvPr/>
        </p:nvSpPr>
        <p:spPr>
          <a:xfrm>
            <a:off x="152400" y="3657600"/>
            <a:ext cx="1066800" cy="1295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47800" y="3810000"/>
            <a:ext cx="7010400" cy="1219200"/>
            <a:chOff x="1447800" y="3810000"/>
            <a:chExt cx="7010400" cy="1219200"/>
          </a:xfrm>
        </p:grpSpPr>
        <p:sp>
          <p:nvSpPr>
            <p:cNvPr id="15" name="Snip Diagonal Corner Rectangle 14"/>
            <p:cNvSpPr/>
            <p:nvPr/>
          </p:nvSpPr>
          <p:spPr>
            <a:xfrm>
              <a:off x="1447800" y="3810000"/>
              <a:ext cx="7010400" cy="1219200"/>
            </a:xfrm>
            <a:prstGeom prst="snip2DiagRect">
              <a:avLst/>
            </a:prstGeom>
            <a:solidFill>
              <a:srgbClr val="3838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4000" y="3810000"/>
              <a:ext cx="6629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নবাব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সিরাজ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উদ-দৌলার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বিরুদ্ধে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যারা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ষড়যন্ত্র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ছিল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তাদের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নামের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তালিকা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তৈরী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।  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295400" y="2743200"/>
            <a:ext cx="312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048000" y="0"/>
            <a:ext cx="3276600" cy="1828800"/>
            <a:chOff x="3124200" y="304800"/>
            <a:chExt cx="3276600" cy="1828800"/>
          </a:xfrm>
        </p:grpSpPr>
        <p:sp>
          <p:nvSpPr>
            <p:cNvPr id="9" name="Isosceles Triangle 8"/>
            <p:cNvSpPr/>
            <p:nvPr/>
          </p:nvSpPr>
          <p:spPr>
            <a:xfrm>
              <a:off x="3124200" y="304800"/>
              <a:ext cx="3048000" cy="1828800"/>
            </a:xfrm>
            <a:prstGeom prst="triangl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3352800" y="11430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33800" y="14478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কম্পিউটার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শিক্ষা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5400000">
            <a:off x="5600700" y="2400300"/>
            <a:ext cx="2819400" cy="1828800"/>
            <a:chOff x="6096000" y="2667000"/>
            <a:chExt cx="2819400" cy="1828800"/>
          </a:xfrm>
        </p:grpSpPr>
        <p:sp>
          <p:nvSpPr>
            <p:cNvPr id="27" name="Isosceles Triangle 26"/>
            <p:cNvSpPr/>
            <p:nvPr/>
          </p:nvSpPr>
          <p:spPr>
            <a:xfrm>
              <a:off x="6096000" y="2667000"/>
              <a:ext cx="2819400" cy="1828800"/>
            </a:xfrm>
            <a:prstGeom prst="triangl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77000" y="3733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পাঁচ্চর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rot="10800000">
            <a:off x="3048000" y="4724400"/>
            <a:ext cx="2819400" cy="1828800"/>
            <a:chOff x="3162300" y="5600700"/>
            <a:chExt cx="2819400" cy="1828800"/>
          </a:xfrm>
        </p:grpSpPr>
        <p:sp>
          <p:nvSpPr>
            <p:cNvPr id="19" name="Isosceles Triangle 18"/>
            <p:cNvSpPr/>
            <p:nvPr/>
          </p:nvSpPr>
          <p:spPr>
            <a:xfrm>
              <a:off x="3162300" y="5600700"/>
              <a:ext cx="2819400" cy="1828800"/>
            </a:xfrm>
            <a:prstGeom prst="triangl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3543300" y="6586835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শিবচর,মাদারীপুর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16401863">
            <a:off x="576453" y="2375333"/>
            <a:ext cx="2819400" cy="1828800"/>
            <a:chOff x="125330" y="1415441"/>
            <a:chExt cx="2819400" cy="1828800"/>
          </a:xfrm>
        </p:grpSpPr>
        <p:sp>
          <p:nvSpPr>
            <p:cNvPr id="31" name="Isosceles Triangle 30"/>
            <p:cNvSpPr/>
            <p:nvPr/>
          </p:nvSpPr>
          <p:spPr>
            <a:xfrm>
              <a:off x="125330" y="1415441"/>
              <a:ext cx="2819400" cy="1828800"/>
            </a:xfrm>
            <a:prstGeom prst="triangl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0094" y="2520159"/>
              <a:ext cx="1605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আই,ডি,নং-২৪ 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00400" y="2133600"/>
            <a:ext cx="2362200" cy="2133600"/>
            <a:chOff x="3200400" y="2133600"/>
            <a:chExt cx="2362200" cy="2133600"/>
          </a:xfrm>
        </p:grpSpPr>
        <p:sp>
          <p:nvSpPr>
            <p:cNvPr id="8" name="Oval 7"/>
            <p:cNvSpPr/>
            <p:nvPr/>
          </p:nvSpPr>
          <p:spPr>
            <a:xfrm>
              <a:off x="3200400" y="2133600"/>
              <a:ext cx="2362200" cy="2133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moo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2362200"/>
              <a:ext cx="1162442" cy="1395663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733800" y="37338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মনিমালা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মুন্নী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95400" y="304800"/>
            <a:ext cx="3810000" cy="2590800"/>
            <a:chOff x="2667000" y="304800"/>
            <a:chExt cx="3810000" cy="2590800"/>
          </a:xfrm>
        </p:grpSpPr>
        <p:sp>
          <p:nvSpPr>
            <p:cNvPr id="2" name="Curved Down Ribbon 1"/>
            <p:cNvSpPr/>
            <p:nvPr/>
          </p:nvSpPr>
          <p:spPr>
            <a:xfrm>
              <a:off x="2667000" y="304800"/>
              <a:ext cx="3810000" cy="2590800"/>
            </a:xfrm>
            <a:prstGeom prst="ellipseRibbon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33800" y="1295400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6000" y="381000"/>
            <a:ext cx="1939211" cy="2932331"/>
            <a:chOff x="6096000" y="381000"/>
            <a:chExt cx="1939211" cy="2932331"/>
          </a:xfrm>
        </p:grpSpPr>
        <p:pic>
          <p:nvPicPr>
            <p:cNvPr id="5" name="Picture 4" descr="erty.jpg"/>
            <p:cNvPicPr>
              <a:picLocks noChangeAspect="1"/>
            </p:cNvPicPr>
            <p:nvPr/>
          </p:nvPicPr>
          <p:blipFill>
            <a:blip r:embed="rId3"/>
            <a:srcRect r="37449" b="11538"/>
            <a:stretch>
              <a:fillRect/>
            </a:stretch>
          </p:blipFill>
          <p:spPr>
            <a:xfrm>
              <a:off x="6096000" y="381000"/>
              <a:ext cx="1828800" cy="221381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172200" y="2667000"/>
              <a:ext cx="1863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76600" y="3429000"/>
            <a:ext cx="2359742" cy="762000"/>
            <a:chOff x="1747837" y="4397829"/>
            <a:chExt cx="4572000" cy="1306286"/>
          </a:xfrm>
        </p:grpSpPr>
        <p:sp>
          <p:nvSpPr>
            <p:cNvPr id="7" name="Rounded Rectangle 6"/>
            <p:cNvSpPr/>
            <p:nvPr/>
          </p:nvSpPr>
          <p:spPr>
            <a:xfrm>
              <a:off x="1747837" y="4397829"/>
              <a:ext cx="4572000" cy="1306286"/>
            </a:xfrm>
            <a:prstGeom prst="roundRect">
              <a:avLst/>
            </a:prstGeom>
            <a:solidFill>
              <a:srgbClr val="FF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38387" y="4397829"/>
              <a:ext cx="3352799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মৌখিক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Quad Arrow 10"/>
          <p:cNvSpPr/>
          <p:nvPr/>
        </p:nvSpPr>
        <p:spPr>
          <a:xfrm>
            <a:off x="685800" y="5105400"/>
            <a:ext cx="685800" cy="533400"/>
          </a:xfrm>
          <a:prstGeom prst="quad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50292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পলাশীর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Quad Arrow 12"/>
          <p:cNvSpPr/>
          <p:nvPr/>
        </p:nvSpPr>
        <p:spPr>
          <a:xfrm>
            <a:off x="762000" y="5943600"/>
            <a:ext cx="685800" cy="533400"/>
          </a:xfrm>
          <a:prstGeom prst="quad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200" y="57150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সিরাজউদ্দৌলা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সিংহাসনে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বসেন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29000" y="533400"/>
            <a:ext cx="1981200" cy="2819400"/>
            <a:chOff x="3429000" y="533400"/>
            <a:chExt cx="1981200" cy="2819400"/>
          </a:xfrm>
        </p:grpSpPr>
        <p:grpSp>
          <p:nvGrpSpPr>
            <p:cNvPr id="3" name="Group 47"/>
            <p:cNvGrpSpPr/>
            <p:nvPr/>
          </p:nvGrpSpPr>
          <p:grpSpPr>
            <a:xfrm>
              <a:off x="3429000" y="533400"/>
              <a:ext cx="1905000" cy="2819400"/>
              <a:chOff x="3162300" y="2705100"/>
              <a:chExt cx="1828800" cy="2476500"/>
            </a:xfrm>
          </p:grpSpPr>
          <p:sp>
            <p:nvSpPr>
              <p:cNvPr id="5" name="Diagonal Stripe 4"/>
              <p:cNvSpPr/>
              <p:nvPr/>
            </p:nvSpPr>
            <p:spPr>
              <a:xfrm rot="2734483">
                <a:off x="3200400" y="2667000"/>
                <a:ext cx="1752600" cy="1828800"/>
              </a:xfrm>
              <a:prstGeom prst="diagStri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276600" y="3581400"/>
                <a:ext cx="1600200" cy="1371600"/>
              </a:xfrm>
              <a:prstGeom prst="rect">
                <a:avLst/>
              </a:prstGeom>
              <a:noFill/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886200" y="3810000"/>
                <a:ext cx="121919" cy="1143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91000" y="3810000"/>
                <a:ext cx="121919" cy="1143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429000" y="4038600"/>
                <a:ext cx="304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19600" y="4038600"/>
                <a:ext cx="304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81400" y="4953000"/>
                <a:ext cx="990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505200" y="838201"/>
              <a:ext cx="1905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বাড়ীর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7-Point Star 11"/>
          <p:cNvSpPr/>
          <p:nvPr/>
        </p:nvSpPr>
        <p:spPr>
          <a:xfrm>
            <a:off x="609600" y="4191000"/>
            <a:ext cx="1143000" cy="9906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05000" y="4343400"/>
            <a:ext cx="6705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ঘষেটি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সিরাজের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কেনো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133600" y="4191000"/>
            <a:ext cx="5867400" cy="1981200"/>
            <a:chOff x="3048000" y="533400"/>
            <a:chExt cx="2895600" cy="1828800"/>
          </a:xfrm>
        </p:grpSpPr>
        <p:sp>
          <p:nvSpPr>
            <p:cNvPr id="2" name="Double Wave 1"/>
            <p:cNvSpPr/>
            <p:nvPr/>
          </p:nvSpPr>
          <p:spPr>
            <a:xfrm>
              <a:off x="3048000" y="533400"/>
              <a:ext cx="2895600" cy="1828800"/>
            </a:xfrm>
            <a:prstGeom prst="doubleWav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75314" y="1096108"/>
              <a:ext cx="1944584" cy="760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 descr="bangladesher_potak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"/>
            <a:ext cx="6008602" cy="3352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52801" y="990600"/>
            <a:ext cx="3181927" cy="762000"/>
            <a:chOff x="3992137" y="990600"/>
            <a:chExt cx="2561063" cy="762000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3992137" y="990600"/>
              <a:ext cx="2514600" cy="762000"/>
            </a:xfrm>
            <a:prstGeom prst="round2Diag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95800" y="10668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শ্রেণীঃ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নবম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ound Diagonal Corner Rectangle 4"/>
          <p:cNvSpPr/>
          <p:nvPr/>
        </p:nvSpPr>
        <p:spPr>
          <a:xfrm>
            <a:off x="2514600" y="1981200"/>
            <a:ext cx="5257800" cy="7620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438400" y="2971800"/>
            <a:ext cx="2209800" cy="6858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5410200" y="2895600"/>
            <a:ext cx="2286000" cy="6858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52800" y="3886200"/>
            <a:ext cx="3124200" cy="762000"/>
            <a:chOff x="3657600" y="4038600"/>
            <a:chExt cx="3657600" cy="990600"/>
          </a:xfrm>
        </p:grpSpPr>
        <p:sp>
          <p:nvSpPr>
            <p:cNvPr id="9" name="Round Diagonal Corner Rectangle 8"/>
            <p:cNvSpPr/>
            <p:nvPr/>
          </p:nvSpPr>
          <p:spPr>
            <a:xfrm>
              <a:off x="3657600" y="4038600"/>
              <a:ext cx="3657600" cy="990600"/>
            </a:xfrm>
            <a:prstGeom prst="round2Diag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12781" y="4236720"/>
              <a:ext cx="3185161" cy="680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তাং</a:t>
              </a:r>
              <a:r>
                <a:rPr lang="en-US" sz="2800" b="1" smtClean="0">
                  <a:latin typeface="NikoshBAN" pitchFamily="2" charset="0"/>
                  <a:cs typeface="NikoshBAN" pitchFamily="2" charset="0"/>
                </a:rPr>
                <a:t> 16/০১/২০১৪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ইং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3505200" cy="4345305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590800" y="5181600"/>
            <a:ext cx="1447800" cy="1066800"/>
          </a:xfrm>
          <a:prstGeom prst="actionButtonHelp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410200" y="1981200"/>
            <a:ext cx="3429000" cy="1600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সিরাজ-উদ-দৌলা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t.jpg"/>
          <p:cNvPicPr>
            <a:picLocks noChangeAspect="1"/>
          </p:cNvPicPr>
          <p:nvPr/>
        </p:nvPicPr>
        <p:blipFill>
          <a:blip r:embed="rId2">
            <a:lum bright="-10000"/>
          </a:blip>
          <a:srcRect b="11180"/>
          <a:stretch>
            <a:fillRect/>
          </a:stretch>
        </p:blipFill>
        <p:spPr>
          <a:xfrm>
            <a:off x="1905000" y="609600"/>
            <a:ext cx="5612253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3581400" y="5029200"/>
            <a:ext cx="1447800" cy="1066800"/>
          </a:xfrm>
          <a:prstGeom prst="actionButtonHelp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24200" y="1066800"/>
            <a:ext cx="5410200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1219200" y="381000"/>
            <a:ext cx="6705600" cy="5867400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hy.jpg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2362200" y="1219200"/>
            <a:ext cx="437443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0" name="Group 9"/>
          <p:cNvGrpSpPr/>
          <p:nvPr/>
        </p:nvGrpSpPr>
        <p:grpSpPr>
          <a:xfrm>
            <a:off x="2743200" y="4800600"/>
            <a:ext cx="4038600" cy="584775"/>
            <a:chOff x="2743200" y="4800600"/>
            <a:chExt cx="4038600" cy="584775"/>
          </a:xfrm>
        </p:grpSpPr>
        <p:sp>
          <p:nvSpPr>
            <p:cNvPr id="7" name="Rounded Rectangle 6"/>
            <p:cNvSpPr/>
            <p:nvPr/>
          </p:nvSpPr>
          <p:spPr>
            <a:xfrm>
              <a:off x="2743200" y="4800600"/>
              <a:ext cx="4038600" cy="533400"/>
            </a:xfrm>
            <a:prstGeom prst="roundRect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4800600"/>
              <a:ext cx="2971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পলাশী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যুদ্ধের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পটভূমী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67000" y="228600"/>
            <a:ext cx="3962400" cy="2362200"/>
            <a:chOff x="3352800" y="457200"/>
            <a:chExt cx="3962400" cy="2362200"/>
          </a:xfrm>
        </p:grpSpPr>
        <p:sp>
          <p:nvSpPr>
            <p:cNvPr id="2" name="Down Ribbon 1"/>
            <p:cNvSpPr/>
            <p:nvPr/>
          </p:nvSpPr>
          <p:spPr>
            <a:xfrm>
              <a:off x="3352800" y="457200"/>
              <a:ext cx="3962400" cy="2362200"/>
            </a:xfrm>
            <a:prstGeom prst="ribbon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343400" y="1524000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6-Point Star 4"/>
          <p:cNvSpPr/>
          <p:nvPr/>
        </p:nvSpPr>
        <p:spPr>
          <a:xfrm>
            <a:off x="533400" y="2971800"/>
            <a:ext cx="838200" cy="914400"/>
          </a:xfrm>
          <a:prstGeom prst="star6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6-Point Star 5"/>
          <p:cNvSpPr/>
          <p:nvPr/>
        </p:nvSpPr>
        <p:spPr>
          <a:xfrm>
            <a:off x="533400" y="5334000"/>
            <a:ext cx="838200" cy="914400"/>
          </a:xfrm>
          <a:prstGeom prst="star6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3124200"/>
            <a:ext cx="60198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আলীবর্দী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খানের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486400"/>
            <a:ext cx="60198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পলাশী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পটভূমী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6-Point Star 10"/>
          <p:cNvSpPr/>
          <p:nvPr/>
        </p:nvSpPr>
        <p:spPr>
          <a:xfrm>
            <a:off x="533400" y="4191000"/>
            <a:ext cx="838200" cy="914400"/>
          </a:xfrm>
          <a:prstGeom prst="star6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6400" y="4343400"/>
            <a:ext cx="60198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সিরাজ-উদ-দৌলার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ip.jpg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2895600" y="0"/>
            <a:ext cx="3810000" cy="5453063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667000" y="5638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ব্যক্তিটি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jh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2133600" y="228600"/>
            <a:ext cx="3962400" cy="517153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590800" y="56388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en-US" sz="44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আলীবর্দী</a:t>
            </a:r>
            <a:r>
              <a:rPr lang="en-US" sz="44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4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680</TotalTime>
  <Words>216</Words>
  <Application>Microsoft Office PowerPoint</Application>
  <PresentationFormat>On-screen Show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97</cp:revision>
  <dcterms:created xsi:type="dcterms:W3CDTF">2006-08-16T00:00:00Z</dcterms:created>
  <dcterms:modified xsi:type="dcterms:W3CDTF">2014-01-23T03:37:21Z</dcterms:modified>
</cp:coreProperties>
</file>